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163" d="100"/>
          <a:sy n="163" d="100"/>
        </p:scale>
        <p:origin x="14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74D5E-2ED6-4E63-8992-246D53CDE099}" type="datetimeFigureOut">
              <a:rPr lang="it-IT" smtClean="0"/>
              <a:t>06/12/2023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DE2DA-AF49-4930-BE22-C9B9D5C3085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9679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1E672-E4B9-4F93-851A-1E64F490992A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341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CA6BD-57D3-458D-BFD1-EF5FE248CC92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5888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B7F2-DEE2-4648-982C-02DFFE34B54C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129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0F77B5-4805-4B3F-90B2-AB219B89A45B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5011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DFA11-E548-4412-A161-E275D8B31208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0078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1A949-B516-4FBA-801A-E9BB45080C28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793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A7896-B8AB-48EF-9699-0B916D39CDD8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8616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2A881-753A-47F3-9646-8E0082C256DE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8727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7EC8-25A8-41BB-9981-08EB53F73953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8078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EA1CA-789D-4B25-BF64-CA4BB0A3A043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281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507CA-FC0F-44B3-930C-29560904ACA5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759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0ADA9-3180-4AAD-A62B-78C0070DD6BE}" type="datetime2">
              <a:rPr lang="it-IT" smtClean="0"/>
              <a:t>mercoledì 6 dicembre 2023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 smtClean="0"/>
              <a:t>Nome presentazione</a:t>
            </a: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7E997-8D15-4DB1-9774-E8E07F8DFB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074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" y="0"/>
            <a:ext cx="12191238" cy="6858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 dirty="0">
              <a:solidFill>
                <a:schemeClr val="bg1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38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magin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" y="0"/>
            <a:ext cx="12177522" cy="6858000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838200" y="1420202"/>
            <a:ext cx="10515600" cy="1325563"/>
          </a:xfrm>
        </p:spPr>
        <p:txBody>
          <a:bodyPr>
            <a:normAutofit/>
          </a:bodyPr>
          <a:lstStyle/>
          <a:p>
            <a:endParaRPr lang="it-IT" sz="3600" dirty="0"/>
          </a:p>
        </p:txBody>
      </p:sp>
      <p:sp>
        <p:nvSpPr>
          <p:cNvPr id="11" name="Segnaposto contenuto 6"/>
          <p:cNvSpPr>
            <a:spLocks noGrp="1"/>
          </p:cNvSpPr>
          <p:nvPr>
            <p:ph idx="1"/>
          </p:nvPr>
        </p:nvSpPr>
        <p:spPr>
          <a:xfrm>
            <a:off x="838200" y="3100753"/>
            <a:ext cx="10515600" cy="3076209"/>
          </a:xfrm>
        </p:spPr>
        <p:txBody>
          <a:bodyPr>
            <a:normAutofit/>
          </a:bodyPr>
          <a:lstStyle/>
          <a:p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4503A-8C9D-472D-A8AE-B8682B017FE7}" type="datetime2">
              <a:rPr lang="it-IT" smtClean="0"/>
              <a:t>mercoledì 6 dicembre 2023</a:t>
            </a:fld>
            <a:endParaRPr lang="it-IT" dirty="0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7E997-8D15-4DB1-9774-E8E07F8DFBBB}" type="slidenum">
              <a:rPr lang="it-IT" smtClean="0"/>
              <a:t>2</a:t>
            </a:fld>
            <a:endParaRPr lang="it-IT"/>
          </a:p>
        </p:txBody>
      </p:sp>
      <p:sp>
        <p:nvSpPr>
          <p:cNvPr id="23" name="Segnaposto piè di pagina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dirty="0" smtClean="0"/>
              <a:t>Nome presentazione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9711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Anzalone Rosario</dc:creator>
  <cp:lastModifiedBy>Anzalone Rosario</cp:lastModifiedBy>
  <cp:revision>5</cp:revision>
  <dcterms:created xsi:type="dcterms:W3CDTF">2023-12-06T11:47:29Z</dcterms:created>
  <dcterms:modified xsi:type="dcterms:W3CDTF">2023-12-06T15:46:35Z</dcterms:modified>
</cp:coreProperties>
</file>